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2" d="100"/>
          <a:sy n="42" d="100"/>
        </p:scale>
        <p:origin x="66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1137-49ED-4FE2-8F38-09E464349BBD}" type="datetimeFigureOut">
              <a:rPr lang="en-AU" smtClean="0"/>
              <a:t>2/03/2020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99CB4-5182-4E53-AD6D-1748F8CD955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98487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1137-49ED-4FE2-8F38-09E464349BBD}" type="datetimeFigureOut">
              <a:rPr lang="en-AU" smtClean="0"/>
              <a:t>2/03/2020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99CB4-5182-4E53-AD6D-1748F8CD955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82195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1137-49ED-4FE2-8F38-09E464349BBD}" type="datetimeFigureOut">
              <a:rPr lang="en-AU" smtClean="0"/>
              <a:t>2/03/2020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99CB4-5182-4E53-AD6D-1748F8CD955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2380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1137-49ED-4FE2-8F38-09E464349BBD}" type="datetimeFigureOut">
              <a:rPr lang="en-AU" smtClean="0"/>
              <a:t>2/03/2020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99CB4-5182-4E53-AD6D-1748F8CD955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79243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1137-49ED-4FE2-8F38-09E464349BBD}" type="datetimeFigureOut">
              <a:rPr lang="en-AU" smtClean="0"/>
              <a:t>2/03/2020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99CB4-5182-4E53-AD6D-1748F8CD955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81251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1137-49ED-4FE2-8F38-09E464349BBD}" type="datetimeFigureOut">
              <a:rPr lang="en-AU" smtClean="0"/>
              <a:t>2/03/2020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99CB4-5182-4E53-AD6D-1748F8CD955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42004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1137-49ED-4FE2-8F38-09E464349BBD}" type="datetimeFigureOut">
              <a:rPr lang="en-AU" smtClean="0"/>
              <a:t>2/03/2020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99CB4-5182-4E53-AD6D-1748F8CD955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28119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1137-49ED-4FE2-8F38-09E464349BBD}" type="datetimeFigureOut">
              <a:rPr lang="en-AU" smtClean="0"/>
              <a:t>2/03/2020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99CB4-5182-4E53-AD6D-1748F8CD955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0618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1137-49ED-4FE2-8F38-09E464349BBD}" type="datetimeFigureOut">
              <a:rPr lang="en-AU" smtClean="0"/>
              <a:t>2/03/2020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99CB4-5182-4E53-AD6D-1748F8CD955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99625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1137-49ED-4FE2-8F38-09E464349BBD}" type="datetimeFigureOut">
              <a:rPr lang="en-AU" smtClean="0"/>
              <a:t>2/03/2020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99CB4-5182-4E53-AD6D-1748F8CD955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31916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1137-49ED-4FE2-8F38-09E464349BBD}" type="datetimeFigureOut">
              <a:rPr lang="en-AU" smtClean="0"/>
              <a:t>2/03/2020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99CB4-5182-4E53-AD6D-1748F8CD955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77387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61137-49ED-4FE2-8F38-09E464349BBD}" type="datetimeFigureOut">
              <a:rPr lang="en-AU" smtClean="0"/>
              <a:t>2/03/2020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799CB4-5182-4E53-AD6D-1748F8CD955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59277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667646" y="-1599553"/>
            <a:ext cx="6860612" cy="10267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330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560179" y="-1435093"/>
            <a:ext cx="6857999" cy="9728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0849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RCH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Trevor Duke</dc:creator>
  <cp:lastModifiedBy>Trevor Duke</cp:lastModifiedBy>
  <cp:revision>3</cp:revision>
  <dcterms:created xsi:type="dcterms:W3CDTF">2020-03-01T19:28:26Z</dcterms:created>
  <dcterms:modified xsi:type="dcterms:W3CDTF">2020-03-01T19:30:21Z</dcterms:modified>
</cp:coreProperties>
</file>